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s-2468137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6912768" cy="4325866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ХАБАРОВСК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СЕМЬЯ И ГОРОД – РАСТЕМ ВМЕСТЕ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shtelmall\Desktop\Семья и город-растем вместе\Семья и город-растем вместе логотип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30" y="5661248"/>
            <a:ext cx="1895475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8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6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  <a:r>
              <a:rPr lang="ru-RU" sz="6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6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«ГОРОДСКОЙ СЮЖЕТ»</a:t>
            </a:r>
            <a:endParaRPr lang="ru-RU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9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640960" cy="583264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Хабаровске на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местном телеканале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Даль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ТВ-ТНТ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Детская студия телевидения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где в качестве журналистов, ведущих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выступают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школьники. </a:t>
            </a:r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Студия еженедельно выпускает в эфир  информационную программу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«Дети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+» -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рограмму, созданную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детьми о детях и для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624190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выпуски программы можно посмотреть в социальной сети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странице «Детская студия телевидения «Хабаровск» или пройдя по ссылке: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https://vk.com/videos-24681376</a:t>
            </a:r>
            <a:endParaRPr lang="en-US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9628"/>
            <a:ext cx="7488237" cy="5740981"/>
          </a:xfrm>
        </p:spPr>
      </p:pic>
    </p:spTree>
    <p:extLst>
      <p:ext uri="{BB962C8B-B14F-4D97-AF65-F5344CB8AC3E}">
        <p14:creationId xmlns:p14="http://schemas.microsoft.com/office/powerpoint/2010/main" val="80933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704856" cy="54726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Также в социальной сети </a:t>
            </a:r>
            <a:r>
              <a:rPr lang="ru-RU" sz="4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на презентационной странице города «Хабаровск. Семья и город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растем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вместе» регулярно выкладываются видеоролики с презентацией прошедших мероприятий с участием детей</a:t>
            </a:r>
          </a:p>
        </p:txBody>
      </p:sp>
    </p:spTree>
    <p:extLst>
      <p:ext uri="{BB962C8B-B14F-4D97-AF65-F5344CB8AC3E}">
        <p14:creationId xmlns:p14="http://schemas.microsoft.com/office/powerpoint/2010/main" val="12566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7" y="188913"/>
            <a:ext cx="7231314" cy="6284912"/>
          </a:xfrm>
        </p:spPr>
      </p:pic>
    </p:spTree>
    <p:extLst>
      <p:ext uri="{BB962C8B-B14F-4D97-AF65-F5344CB8AC3E}">
        <p14:creationId xmlns:p14="http://schemas.microsoft.com/office/powerpoint/2010/main" val="40341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6" y="260350"/>
            <a:ext cx="7104742" cy="6309770"/>
          </a:xfrm>
        </p:spPr>
      </p:pic>
    </p:spTree>
    <p:extLst>
      <p:ext uri="{BB962C8B-B14F-4D97-AF65-F5344CB8AC3E}">
        <p14:creationId xmlns:p14="http://schemas.microsoft.com/office/powerpoint/2010/main" val="33291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</TotalTime>
  <Words>103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ХАБАРОВСК СЕМЬЯ И ГОРОД – РАСТЕМ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ХАБАРОВСК СЕМЬЯ И ГОРОД – РАСТЕМ ВМЕСТЕ</dc:title>
  <dc:creator>Рис Наталья Александровна</dc:creator>
  <cp:lastModifiedBy>Рис Наталья Александровна</cp:lastModifiedBy>
  <cp:revision>15</cp:revision>
  <dcterms:created xsi:type="dcterms:W3CDTF">2017-07-11T01:04:59Z</dcterms:created>
  <dcterms:modified xsi:type="dcterms:W3CDTF">2017-07-12T05:46:38Z</dcterms:modified>
</cp:coreProperties>
</file>